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eparation 3">
            <a:extLst>
              <a:ext uri="{FF2B5EF4-FFF2-40B4-BE49-F238E27FC236}">
                <a16:creationId xmlns:a16="http://schemas.microsoft.com/office/drawing/2014/main" xmlns="" id="{258059D3-9021-D2AD-C806-CE547088D667}"/>
              </a:ext>
            </a:extLst>
          </p:cNvPr>
          <p:cNvSpPr/>
          <p:nvPr/>
        </p:nvSpPr>
        <p:spPr>
          <a:xfrm>
            <a:off x="3750906" y="391886"/>
            <a:ext cx="2659224" cy="1007706"/>
          </a:xfrm>
          <a:prstGeom prst="flowChartPreparati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7030A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প্লেটো</a:t>
            </a:r>
            <a:endParaRPr lang="en-US" sz="2800" dirty="0">
              <a:solidFill>
                <a:srgbClr val="7030A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5" name="Flowchart: Preparation 4">
            <a:extLst>
              <a:ext uri="{FF2B5EF4-FFF2-40B4-BE49-F238E27FC236}">
                <a16:creationId xmlns:a16="http://schemas.microsoft.com/office/drawing/2014/main" xmlns="" id="{A0C58EE6-2493-A2EB-3CA1-08FA8DD9ACB2}"/>
              </a:ext>
            </a:extLst>
          </p:cNvPr>
          <p:cNvSpPr/>
          <p:nvPr/>
        </p:nvSpPr>
        <p:spPr>
          <a:xfrm>
            <a:off x="727787" y="3508310"/>
            <a:ext cx="5495731" cy="942392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World Concept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18E429B-A51C-718F-1FF4-DA4F6F02F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4066" y="1315016"/>
            <a:ext cx="2146042" cy="50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497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CA1044C0-EBDB-5CD2-883A-CDC706977220}"/>
              </a:ext>
            </a:extLst>
          </p:cNvPr>
          <p:cNvSpPr/>
          <p:nvPr/>
        </p:nvSpPr>
        <p:spPr>
          <a:xfrm>
            <a:off x="951723" y="2251011"/>
            <a:ext cx="4422710" cy="473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আকারগুলি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সামান্য,বিশেষ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বস্তু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নয়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endParaRPr lang="en-US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137277E3-5344-3724-56F9-287BCA2F2DCE}"/>
              </a:ext>
            </a:extLst>
          </p:cNvPr>
          <p:cNvSpPr/>
          <p:nvPr/>
        </p:nvSpPr>
        <p:spPr>
          <a:xfrm>
            <a:off x="951723" y="3151416"/>
            <a:ext cx="4595326" cy="5901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আকার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কোন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দৈশিক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বস্তু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পদার্থ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নয়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979B0155-11A0-FE9C-E289-2629BB8253C2}"/>
              </a:ext>
            </a:extLst>
          </p:cNvPr>
          <p:cNvSpPr/>
          <p:nvPr/>
        </p:nvSpPr>
        <p:spPr>
          <a:xfrm>
            <a:off x="951723" y="4168454"/>
            <a:ext cx="2836507" cy="527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এক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নয়,অনেক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147DDB58-0970-B780-7BA4-5326C8B1E55C}"/>
              </a:ext>
            </a:extLst>
          </p:cNvPr>
          <p:cNvSpPr/>
          <p:nvPr/>
        </p:nvSpPr>
        <p:spPr>
          <a:xfrm>
            <a:off x="951723" y="1378599"/>
            <a:ext cx="2976465" cy="541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আকার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সত্তাবান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endParaRPr lang="en-US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089FF8C0-05E2-44B8-345B-FF44C4A1318F}"/>
              </a:ext>
            </a:extLst>
          </p:cNvPr>
          <p:cNvSpPr/>
          <p:nvPr/>
        </p:nvSpPr>
        <p:spPr>
          <a:xfrm>
            <a:off x="956388" y="5241474"/>
            <a:ext cx="4674636" cy="5901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প্রতিটি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স্বক্ষেত্রে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এক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একটি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ঐক্যবিধায়ক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সত্তা</a:t>
            </a:r>
            <a:r>
              <a:rPr lang="en-US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endParaRPr lang="en-US" dirty="0"/>
          </a:p>
        </p:txBody>
      </p:sp>
      <p:sp>
        <p:nvSpPr>
          <p:cNvPr id="9" name="Flowchart: Preparation 8">
            <a:extLst>
              <a:ext uri="{FF2B5EF4-FFF2-40B4-BE49-F238E27FC236}">
                <a16:creationId xmlns:a16="http://schemas.microsoft.com/office/drawing/2014/main" xmlns="" id="{0732970A-340A-02D6-C5CC-8514E864F141}"/>
              </a:ext>
            </a:extLst>
          </p:cNvPr>
          <p:cNvSpPr/>
          <p:nvPr/>
        </p:nvSpPr>
        <p:spPr>
          <a:xfrm>
            <a:off x="1670180" y="242596"/>
            <a:ext cx="5859624" cy="818762"/>
          </a:xfrm>
          <a:prstGeom prst="flowChartPreparati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আকারের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বৈশিষ্ট্য</a:t>
            </a:r>
            <a:r>
              <a:rPr lang="en-US" sz="24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317788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8D5B4C18-FE5A-F7A3-350C-4847AE9BF5C7}"/>
              </a:ext>
            </a:extLst>
          </p:cNvPr>
          <p:cNvSpPr/>
          <p:nvPr/>
        </p:nvSpPr>
        <p:spPr>
          <a:xfrm>
            <a:off x="1317949" y="965719"/>
            <a:ext cx="3722915" cy="578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অপরিবর্তনশীল,শাশ্বত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অব্যয়</a:t>
            </a:r>
            <a:r>
              <a:rPr lang="en-US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CCD0B6CD-5529-6447-F553-20837399EE63}"/>
              </a:ext>
            </a:extLst>
          </p:cNvPr>
          <p:cNvSpPr/>
          <p:nvPr/>
        </p:nvSpPr>
        <p:spPr>
          <a:xfrm>
            <a:off x="1317949" y="2241679"/>
            <a:ext cx="5381429" cy="506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হল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ব্যক্তি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বস্তুসমূহের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সারসত্তা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অপরিহার্য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উপাদান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B27248C1-B15B-D3A9-3AF3-72286CC492F1}"/>
              </a:ext>
            </a:extLst>
          </p:cNvPr>
          <p:cNvSpPr/>
          <p:nvPr/>
        </p:nvSpPr>
        <p:spPr>
          <a:xfrm>
            <a:off x="1317949" y="3445329"/>
            <a:ext cx="4694075" cy="506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দেশ-কালে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অবস্থানে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ক্রে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না,ধারণা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দেশকালাতীত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50BFE932-A740-758B-068B-F088C814D3E4}"/>
              </a:ext>
            </a:extLst>
          </p:cNvPr>
          <p:cNvSpPr/>
          <p:nvPr/>
        </p:nvSpPr>
        <p:spPr>
          <a:xfrm>
            <a:off x="1317949" y="4700297"/>
            <a:ext cx="3114092" cy="5784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ধারণা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আকারগুলি</a:t>
            </a:r>
            <a:r>
              <a:rPr lang="en-US" sz="1800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বৌদ্ধিক</a:t>
            </a:r>
            <a:r>
              <a:rPr lang="en-US" dirty="0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71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E3F30EAD-3406-FEFC-04F2-76C24F0CEAD9}"/>
              </a:ext>
            </a:extLst>
          </p:cNvPr>
          <p:cNvSpPr/>
          <p:nvPr/>
        </p:nvSpPr>
        <p:spPr>
          <a:xfrm>
            <a:off x="905069" y="2062323"/>
            <a:ext cx="25939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Allegory of the Cave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4C888282-D7C2-0B1B-8D7C-CE727400AB03}"/>
              </a:ext>
            </a:extLst>
          </p:cNvPr>
          <p:cNvSpPr/>
          <p:nvPr/>
        </p:nvSpPr>
        <p:spPr>
          <a:xfrm>
            <a:off x="831980" y="5141166"/>
            <a:ext cx="274009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Man argument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ABC3DD8-5893-4E4B-32A8-0F1EB989A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833" y="447870"/>
            <a:ext cx="5085184" cy="29666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B2ECBBD-3CD0-5D5B-D45A-11AFBA6D6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446" y="4273974"/>
            <a:ext cx="4898572" cy="213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248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ylinder 3">
            <a:extLst>
              <a:ext uri="{FF2B5EF4-FFF2-40B4-BE49-F238E27FC236}">
                <a16:creationId xmlns:a16="http://schemas.microsoft.com/office/drawing/2014/main" xmlns="" id="{BB034EB1-CEE6-F854-3D17-2555503D0C07}"/>
              </a:ext>
            </a:extLst>
          </p:cNvPr>
          <p:cNvSpPr/>
          <p:nvPr/>
        </p:nvSpPr>
        <p:spPr>
          <a:xfrm rot="10800000" flipV="1">
            <a:off x="2873829" y="2290430"/>
            <a:ext cx="4833256" cy="1829036"/>
          </a:xfrm>
          <a:prstGeom prst="can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ধন্যবাদ</a:t>
            </a:r>
            <a:endParaRPr lang="en-US" sz="54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16126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81</Words>
  <Application>Microsoft Office PowerPoint</Application>
  <PresentationFormat>Custom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sanjibruidas91@gmail.com</dc:creator>
  <cp:lastModifiedBy>pholo</cp:lastModifiedBy>
  <cp:revision>1</cp:revision>
  <dcterms:created xsi:type="dcterms:W3CDTF">2022-12-19T12:12:27Z</dcterms:created>
  <dcterms:modified xsi:type="dcterms:W3CDTF">2023-03-30T06:04:15Z</dcterms:modified>
</cp:coreProperties>
</file>